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>
        <p:scale>
          <a:sx n="27" d="100"/>
          <a:sy n="27" d="100"/>
        </p:scale>
        <p:origin x="3968" y="528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9D1B4D24-8453-3EFE-B7C8-8F8770D2B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456283"/>
            <a:ext cx="13715997" cy="4064531"/>
          </a:xfrm>
        </p:spPr>
        <p:txBody>
          <a:bodyPr>
            <a:normAutofit/>
          </a:bodyPr>
          <a:lstStyle/>
          <a:p>
            <a:r>
              <a:rPr lang="fr-F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UDRŽUJTE PRÍRODU ZDRAVÚ,</a:t>
            </a:r>
            <a:b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fr-FR" sz="10000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neprivážajte</a:t>
            </a:r>
            <a:r>
              <a:rPr lang="fr-FR" sz="100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 </a:t>
            </a:r>
            <a:r>
              <a:rPr lang="fr-FR" sz="10000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rastliny</a:t>
            </a:r>
            <a:r>
              <a:rPr lang="fr-FR" sz="100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 </a:t>
            </a:r>
            <a:r>
              <a:rPr lang="fr-FR" sz="10000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domov</a:t>
            </a:r>
            <a:endParaRPr lang="fr-FR" sz="10000" baseline="30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" y="20972231"/>
            <a:ext cx="13715997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Z </a:t>
            </a:r>
            <a:r>
              <a:rPr kumimoji="0" lang="en-U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dovolenky</a:t>
            </a: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n-U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si</a:t>
            </a: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n-U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dones</a:t>
            </a: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n-U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spomienky</a:t>
            </a: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, </a:t>
            </a:r>
            <a:r>
              <a:rPr kumimoji="0" lang="en-U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nie</a:t>
            </a: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n-U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rastlinky</a:t>
            </a:r>
            <a:endParaRPr kumimoji="0" lang="en-US" sz="5000" b="0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  <a:p>
            <a:pPr algn="ctr">
              <a:spcBef>
                <a:spcPct val="20000"/>
              </a:spcBef>
              <a:defRPr/>
            </a:pP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8639E64-70FA-4FB9-906E-3FFA52B2125C}"/>
</file>

<file path=customXml/itemProps2.xml><?xml version="1.0" encoding="utf-8"?>
<ds:datastoreItem xmlns:ds="http://schemas.openxmlformats.org/officeDocument/2006/customXml" ds:itemID="{4980C785-4787-4BDF-9EC2-B95EFF53CB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818AFB-995A-4A36-BE3E-96607D9D3D2B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</Words>
  <Application>Microsoft Macintosh PowerPoint</Application>
  <PresentationFormat>Vlastná</PresentationFormat>
  <Paragraphs>2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Thème Office</vt:lpstr>
      <vt:lpstr>UDRŽUJTE PRÍRODU ZDRAVÚ, neprivážajte rastliny domov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Dekanová Alexandra</cp:lastModifiedBy>
  <cp:revision>17</cp:revision>
  <dcterms:created xsi:type="dcterms:W3CDTF">2023-07-20T13:19:27Z</dcterms:created>
  <dcterms:modified xsi:type="dcterms:W3CDTF">2025-05-06T13:37:18Z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